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19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1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0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06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8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83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4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85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84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93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79E6-C563-46F8-B56A-0CDC044D8E0B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F793-1A1F-4BF7-B38D-9BCF2CA72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it-IT" sz="3600" b="1" dirty="0">
                <a:solidFill>
                  <a:prstClr val="black"/>
                </a:solidFill>
              </a:rPr>
              <a:t>SCUOLA MEDIA STATALE «</a:t>
            </a:r>
            <a:r>
              <a:rPr lang="it-IT" sz="3600" b="1" dirty="0" err="1">
                <a:solidFill>
                  <a:prstClr val="black"/>
                </a:solidFill>
              </a:rPr>
              <a:t>QUARINI</a:t>
            </a:r>
            <a:r>
              <a:rPr lang="it-IT" sz="3600" b="1" dirty="0">
                <a:solidFill>
                  <a:prstClr val="black"/>
                </a:solidFill>
              </a:rPr>
              <a:t>»</a:t>
            </a:r>
            <a:r>
              <a:rPr lang="it-IT" sz="4000" dirty="0">
                <a:solidFill>
                  <a:prstClr val="black"/>
                </a:solidFill>
              </a:rPr>
              <a:t/>
            </a:r>
            <a:br>
              <a:rPr lang="it-IT" sz="4000" dirty="0">
                <a:solidFill>
                  <a:prstClr val="black"/>
                </a:solidFill>
              </a:rPr>
            </a:br>
            <a:r>
              <a:rPr lang="it-IT" sz="2800" dirty="0">
                <a:solidFill>
                  <a:prstClr val="black"/>
                </a:solidFill>
              </a:rPr>
              <a:t>PREMIO SCOLASTICO BASILICATA 2004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136904" cy="1752600"/>
          </a:xfrm>
        </p:spPr>
        <p:txBody>
          <a:bodyPr/>
          <a:lstStyle/>
          <a:p>
            <a:pPr lvl="0"/>
            <a:r>
              <a:rPr lang="it-IT" sz="2800" dirty="0">
                <a:solidFill>
                  <a:prstClr val="black">
                    <a:tint val="75000"/>
                  </a:prstClr>
                </a:solidFill>
              </a:rPr>
              <a:t>Un personaggio quale speciale </a:t>
            </a:r>
            <a:r>
              <a:rPr lang="it-IT" sz="2800" dirty="0" smtClean="0">
                <a:solidFill>
                  <a:prstClr val="black">
                    <a:tint val="75000"/>
                  </a:prstClr>
                </a:solidFill>
              </a:rPr>
              <a:t>testimonianza</a:t>
            </a:r>
          </a:p>
          <a:p>
            <a:pPr lvl="0"/>
            <a:r>
              <a:rPr lang="it-IT" sz="2800" dirty="0" smtClean="0">
                <a:solidFill>
                  <a:prstClr val="black">
                    <a:tint val="75000"/>
                  </a:prstClr>
                </a:solidFill>
              </a:rPr>
              <a:t>della </a:t>
            </a:r>
            <a:r>
              <a:rPr lang="it-IT" sz="2800" dirty="0">
                <a:solidFill>
                  <a:prstClr val="black">
                    <a:tint val="75000"/>
                  </a:prstClr>
                </a:solidFill>
              </a:rPr>
              <a:t>cultura della Basilicata</a:t>
            </a:r>
          </a:p>
          <a:p>
            <a:pPr lvl="0"/>
            <a:r>
              <a:rPr lang="it-IT" sz="1800" dirty="0">
                <a:solidFill>
                  <a:prstClr val="black">
                    <a:tint val="75000"/>
                  </a:prstClr>
                </a:solidFill>
              </a:rPr>
              <a:t>(svolgimento dell’alunna Tiziana </a:t>
            </a:r>
            <a:r>
              <a:rPr lang="it-IT" sz="1800" dirty="0" err="1">
                <a:solidFill>
                  <a:prstClr val="black">
                    <a:tint val="75000"/>
                  </a:prstClr>
                </a:solidFill>
              </a:rPr>
              <a:t>Gilardi</a:t>
            </a:r>
            <a:r>
              <a:rPr lang="it-IT" sz="1800" dirty="0">
                <a:solidFill>
                  <a:prstClr val="black">
                    <a:tint val="75000"/>
                  </a:prstClr>
                </a:solidFill>
              </a:rPr>
              <a:t>, di classe 3</a:t>
            </a:r>
            <a:r>
              <a:rPr lang="it-IT" sz="1800" dirty="0" smtClean="0">
                <a:solidFill>
                  <a:prstClr val="black">
                    <a:tint val="75000"/>
                  </a:prstClr>
                </a:solidFill>
              </a:rPr>
              <a:t>^,</a:t>
            </a:r>
          </a:p>
          <a:p>
            <a:pPr lvl="0"/>
            <a:r>
              <a:rPr lang="it-IT" sz="1800" dirty="0">
                <a:solidFill>
                  <a:prstClr val="black">
                    <a:tint val="75000"/>
                  </a:prstClr>
                </a:solidFill>
              </a:rPr>
              <a:t>c</a:t>
            </a:r>
            <a:r>
              <a:rPr lang="it-IT" sz="1800" dirty="0" smtClean="0">
                <a:solidFill>
                  <a:prstClr val="black">
                    <a:tint val="75000"/>
                  </a:prstClr>
                </a:solidFill>
              </a:rPr>
              <a:t>on la supervisione dalla professoressa di lettere Vilma </a:t>
            </a:r>
            <a:r>
              <a:rPr lang="it-IT" sz="1800" dirty="0" err="1">
                <a:solidFill>
                  <a:prstClr val="black">
                    <a:tint val="75000"/>
                  </a:prstClr>
                </a:solidFill>
              </a:rPr>
              <a:t>Banchero</a:t>
            </a:r>
            <a:r>
              <a:rPr lang="it-IT" sz="1800" dirty="0">
                <a:solidFill>
                  <a:prstClr val="black">
                    <a:tint val="75000"/>
                  </a:prstClr>
                </a:solidFill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84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75301"/>
            <a:ext cx="3048000" cy="4175760"/>
          </a:xfrm>
        </p:spPr>
      </p:pic>
    </p:spTree>
    <p:extLst>
      <p:ext uri="{BB962C8B-B14F-4D97-AF65-F5344CB8AC3E}">
        <p14:creationId xmlns:p14="http://schemas.microsoft.com/office/powerpoint/2010/main" val="301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7681"/>
            <a:ext cx="3048000" cy="4191000"/>
          </a:xfrm>
        </p:spPr>
      </p:pic>
    </p:spTree>
    <p:extLst>
      <p:ext uri="{BB962C8B-B14F-4D97-AF65-F5344CB8AC3E}">
        <p14:creationId xmlns:p14="http://schemas.microsoft.com/office/powerpoint/2010/main" val="142499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7681"/>
            <a:ext cx="3048000" cy="4191000"/>
          </a:xfrm>
        </p:spPr>
      </p:pic>
    </p:spTree>
    <p:extLst>
      <p:ext uri="{BB962C8B-B14F-4D97-AF65-F5344CB8AC3E}">
        <p14:creationId xmlns:p14="http://schemas.microsoft.com/office/powerpoint/2010/main" val="321497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7681"/>
            <a:ext cx="3048000" cy="4191000"/>
          </a:xfrm>
        </p:spPr>
      </p:pic>
    </p:spTree>
    <p:extLst>
      <p:ext uri="{BB962C8B-B14F-4D97-AF65-F5344CB8AC3E}">
        <p14:creationId xmlns:p14="http://schemas.microsoft.com/office/powerpoint/2010/main" val="65812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33500"/>
            <a:ext cx="304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1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33500"/>
            <a:ext cx="304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99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</Words>
  <Application>Microsoft Office PowerPoint</Application>
  <PresentationFormat>Presentazione su schermo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SCUOLA MEDIA STATALE «QUARINI» PREMIO SCOLASTICO BASILICATA 2004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MEDIA STATALE «QUARINI» PREMIO SCOLASTICO BASILICATA 2004</dc:title>
  <dc:creator>Antonio Carcuro</dc:creator>
  <cp:lastModifiedBy>Antonio Carcuro</cp:lastModifiedBy>
  <cp:revision>3</cp:revision>
  <dcterms:created xsi:type="dcterms:W3CDTF">2017-01-02T09:19:32Z</dcterms:created>
  <dcterms:modified xsi:type="dcterms:W3CDTF">2017-01-02T09:48:42Z</dcterms:modified>
</cp:coreProperties>
</file>